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16"/>
  </p:notesMasterIdLst>
  <p:handoutMasterIdLst>
    <p:handoutMasterId r:id="rId17"/>
  </p:handoutMasterIdLst>
  <p:sldIdLst>
    <p:sldId id="274" r:id="rId2"/>
    <p:sldId id="275" r:id="rId3"/>
    <p:sldId id="306" r:id="rId4"/>
    <p:sldId id="307" r:id="rId5"/>
    <p:sldId id="308" r:id="rId6"/>
    <p:sldId id="309" r:id="rId7"/>
    <p:sldId id="310" r:id="rId8"/>
    <p:sldId id="311" r:id="rId9"/>
    <p:sldId id="315" r:id="rId10"/>
    <p:sldId id="312" r:id="rId11"/>
    <p:sldId id="313" r:id="rId12"/>
    <p:sldId id="316" r:id="rId13"/>
    <p:sldId id="314" r:id="rId14"/>
    <p:sldId id="31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5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A0452AD-4E71-452F-B561-228BF527CD3E}" type="datetimeFigureOut">
              <a:rPr lang="pt-BR"/>
              <a:pPr>
                <a:defRPr/>
              </a:pPr>
              <a:t>29/03/2017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F304799-40ED-403D-9B1B-8E440D66BE4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B979C3-CACB-44F2-B53A-6AD31E05AE2A}" type="datetimeFigureOut">
              <a:rPr lang="pt-BR"/>
              <a:pPr>
                <a:defRPr/>
              </a:pPr>
              <a:t>29/03/2017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644EAAA-B1D9-4EC0-B268-FFB682CBA29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37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33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14E9D-CEC9-4E20-AFBD-0043E1B57F7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21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121C3-5C7E-4C3F-AE09-E76673418E86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B9012-0E34-485E-8A78-4B04D18A864D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3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F4ADF-BA05-4CC8-AB8E-310DBD25DCFB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1B0AB7-0223-48C0-9208-95CC046757C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5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133F6C-BDA5-47F3-ABA8-0F31F8D1DE52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701A76-F3B6-485E-AD45-BBD2C068F29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F62A61-0D3D-478B-93AE-5215E546F8C6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EE46B-0AC8-43B3-8F48-A4B3691C34A7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141413" y="5827713"/>
            <a:ext cx="512445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Instituto</a:t>
            </a:r>
            <a:r>
              <a:rPr lang="en-US" dirty="0"/>
              <a:t> </a:t>
            </a:r>
            <a:r>
              <a:rPr lang="en-US" dirty="0" err="1"/>
              <a:t>infnet</a:t>
            </a:r>
            <a:r>
              <a:rPr lang="en-US" dirty="0"/>
              <a:t> – </a:t>
            </a:r>
            <a:r>
              <a:rPr lang="en-US" dirty="0" err="1"/>
              <a:t>pós</a:t>
            </a:r>
            <a:r>
              <a:rPr lang="en-US" dirty="0"/>
              <a:t> </a:t>
            </a:r>
            <a:r>
              <a:rPr lang="en-US" dirty="0" err="1"/>
              <a:t>graduação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big data – </a:t>
            </a:r>
            <a:r>
              <a:rPr lang="en-US" dirty="0" err="1"/>
              <a:t>bloco</a:t>
            </a:r>
            <a:r>
              <a:rPr lang="en-US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08767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8F2E37-D8FA-450E-A9AC-BAC04FA0BCF5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56450-1FD0-4263-8D5B-0CB0BA507F8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97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F4A086-1FD3-4A72-93DE-683873BDC048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FD9DA-F6AF-4C40-97BE-A97C7218F531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F3E409-BAD9-42BC-A954-D218E3E1566A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F77F7-79FF-4BEE-8652-F6856F2E852E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3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C04926-0834-4AFE-856E-F56B6428235B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DF79CA-C21B-4DAF-83E3-5E79340B3FA3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59D629-91EF-4EC8-BFAA-42EF52E40C1C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8C2AA-0A65-42FB-ACD1-FD43E0A492B0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36D0AC-9287-4E22-A06E-A194F7974AC2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EA724-1E1B-49B7-9AF7-337636731F06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9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0945C-DC1C-4AC5-9918-1193D16AAA6A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B96148-8FBE-4BF2-B4A3-475DB917270A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0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1B0822-9901-4535-AC75-51A80B647325}" type="datetimeFigureOut">
              <a:rPr lang="en-US" smtClean="0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56EE568-33FB-4447-A114-929E81C316B2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0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5002556" y="6356350"/>
            <a:ext cx="233149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Eduardo Morelli©</a:t>
            </a:r>
          </a:p>
        </p:txBody>
      </p:sp>
    </p:spTree>
    <p:extLst>
      <p:ext uri="{BB962C8B-B14F-4D97-AF65-F5344CB8AC3E}">
        <p14:creationId xmlns:p14="http://schemas.microsoft.com/office/powerpoint/2010/main" val="9800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150674" y="4218455"/>
            <a:ext cx="2673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1.1 - Arduino</a:t>
            </a: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9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13582" y="315620"/>
            <a:ext cx="237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– Rede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43" y="1482603"/>
            <a:ext cx="9011113" cy="4730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27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28854" y="333503"/>
            <a:ext cx="437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– Rede (ipconfig)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1401997"/>
            <a:ext cx="6882801" cy="455112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762750" y="3790950"/>
            <a:ext cx="1266825" cy="1905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1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010419" y="4222747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1.3 -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4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9550" y="359587"/>
            <a:ext cx="383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ítulo 3"/>
          <p:cNvSpPr txBox="1">
            <a:spLocks/>
          </p:cNvSpPr>
          <p:nvPr/>
        </p:nvSpPr>
        <p:spPr>
          <a:xfrm>
            <a:off x="887062" y="1599738"/>
            <a:ext cx="10772775" cy="4357195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pt-BR" sz="3200" dirty="0"/>
              <a:t>Interface de programação (IDE) com linguagem própria, semelhante à C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Algumas características: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Todo </a:t>
            </a:r>
            <a:r>
              <a:rPr lang="pt-BR" sz="2800" i="1" dirty="0"/>
              <a:t>sketch</a:t>
            </a:r>
            <a:r>
              <a:rPr lang="pt-BR" sz="2800" dirty="0"/>
              <a:t> reside em diretório próprio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Toda variável deve ser declarada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Duas funções mandatórias: </a:t>
            </a:r>
            <a:r>
              <a:rPr lang="pt-BR" sz="2800" i="1" dirty="0"/>
              <a:t>setup</a:t>
            </a:r>
            <a:r>
              <a:rPr lang="pt-BR" sz="2800" dirty="0"/>
              <a:t> e </a:t>
            </a:r>
            <a:r>
              <a:rPr lang="pt-BR" sz="2800" i="1" dirty="0"/>
              <a:t>loop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Todo comando termina com ponto-e-vírgula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Antes de </a:t>
            </a:r>
            <a:r>
              <a:rPr lang="pt-BR" sz="2800" dirty="0">
                <a:solidFill>
                  <a:srgbClr val="FF0000"/>
                </a:solidFill>
              </a:rPr>
              <a:t>carregado</a:t>
            </a:r>
            <a:r>
              <a:rPr lang="pt-BR" sz="2800" dirty="0"/>
              <a:t>, um </a:t>
            </a:r>
            <a:r>
              <a:rPr lang="pt-BR" sz="2800" i="1" dirty="0"/>
              <a:t>sketch</a:t>
            </a:r>
            <a:r>
              <a:rPr lang="pt-BR" sz="2800" dirty="0"/>
              <a:t> deve ser </a:t>
            </a:r>
            <a:r>
              <a:rPr lang="pt-BR" sz="2800" dirty="0">
                <a:solidFill>
                  <a:srgbClr val="FF0000"/>
                </a:solidFill>
              </a:rPr>
              <a:t>compilado</a:t>
            </a:r>
          </a:p>
          <a:p>
            <a:pPr lvl="1"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2800" dirty="0"/>
              <a:t>Só podemos ter um </a:t>
            </a:r>
            <a:r>
              <a:rPr lang="pt-BR" sz="2800" i="1" dirty="0"/>
              <a:t>sketch</a:t>
            </a:r>
            <a:r>
              <a:rPr lang="pt-BR" sz="2800" dirty="0"/>
              <a:t> carregado por vez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548495" y="3316671"/>
            <a:ext cx="35562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sketch_sensor_som.ino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7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9550" y="359587"/>
            <a:ext cx="3830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1.3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Programação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548495" y="3316671"/>
            <a:ext cx="40243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sketch_sensor_som_II.ino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56" y="1375913"/>
            <a:ext cx="5339508" cy="49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11100" y="407929"/>
            <a:ext cx="581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Fundamentos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Subtítulo 3"/>
          <p:cNvSpPr txBox="1">
            <a:spLocks/>
          </p:cNvSpPr>
          <p:nvPr/>
        </p:nvSpPr>
        <p:spPr>
          <a:xfrm>
            <a:off x="887062" y="2090739"/>
            <a:ext cx="10772775" cy="2660370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pt-BR" sz="3200" dirty="0"/>
              <a:t>Plataforma aberta para prototipagem de soluções eletrônicas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Quase um “lego”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Oferece interface de programação (IDE) com linguagem própria, semelhante à C</a:t>
            </a:r>
          </a:p>
          <a:p>
            <a:pPr>
              <a:buClr>
                <a:srgbClr val="0070C0"/>
              </a:buClr>
              <a:buFont typeface="Wingdings" charset="2"/>
              <a:buChar char="§"/>
              <a:defRPr/>
            </a:pPr>
            <a:r>
              <a:rPr lang="pt-BR" sz="3200" dirty="0"/>
              <a:t>“Programas” denominam-se </a:t>
            </a:r>
            <a:r>
              <a:rPr lang="pt-BR" sz="3200" i="1" dirty="0"/>
              <a:t>sketches</a:t>
            </a:r>
            <a:endParaRPr lang="pt-BR" sz="3200" dirty="0"/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62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Placa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Principal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137296" y="2601847"/>
            <a:ext cx="3195705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Kit Arduino Uno R3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49" y="1532965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33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Placa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Rede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137296" y="2582797"/>
            <a:ext cx="3452880" cy="46166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Ethernet Shield W5100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439237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72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Sensor de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Som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7929495" y="2592322"/>
            <a:ext cx="4024380" cy="1200329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Sensor Lm393 Detecção Som / Ruídos P/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Arduino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Pic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447240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55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5" y="1709737"/>
            <a:ext cx="68580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613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920161" y="2611372"/>
            <a:ext cx="3128963" cy="156966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Jumper Macho Para Fêmea 65pcs Fio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Arduíno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Para 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Mega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E Uno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520825"/>
            <a:ext cx="8591550" cy="48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8612" y="121013"/>
            <a:ext cx="11863387" cy="9533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4388" y="1074412"/>
            <a:ext cx="11377612" cy="1714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53000" y="407929"/>
            <a:ext cx="636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1.1 – Arduino: Lego (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parte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III)</a:t>
            </a:r>
          </a:p>
        </p:txBody>
      </p:sp>
      <p:pic>
        <p:nvPicPr>
          <p:cNvPr id="7" name="Picture 2" descr="Resultado de imagem para big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8634345" y="2630780"/>
            <a:ext cx="2347980" cy="830997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Cabo USB</a:t>
            </a:r>
          </a:p>
          <a:p>
            <a:pPr eaLnBrk="1" hangingPunct="1">
              <a:spcBef>
                <a:spcPts val="0"/>
              </a:spcBef>
              <a:buClrTx/>
              <a:buSzTx/>
              <a:buNone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Cabo de Rede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618691"/>
            <a:ext cx="6857999" cy="3857625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 flipV="1">
            <a:off x="328612" y="2943225"/>
            <a:ext cx="1023938" cy="2171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61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00475" y="1729647"/>
            <a:ext cx="8391525" cy="2420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143625" y="2618579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6007" y="2804822"/>
            <a:ext cx="425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 –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Captura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de Dados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6113257" y="4036502"/>
            <a:ext cx="5472112" cy="9572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7"/>
          <p:cNvSpPr txBox="1"/>
          <p:nvPr/>
        </p:nvSpPr>
        <p:spPr>
          <a:xfrm>
            <a:off x="7819935" y="4204994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1.2 - Rede</a:t>
            </a:r>
          </a:p>
        </p:txBody>
      </p:sp>
      <p:pic>
        <p:nvPicPr>
          <p:cNvPr id="13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771" y="2397120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ig dat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797295"/>
            <a:ext cx="14001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/>
          <p:nvPr/>
        </p:nvSpPr>
        <p:spPr>
          <a:xfrm>
            <a:off x="3386138" y="407624"/>
            <a:ext cx="8805862" cy="13220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6"/>
          <p:cNvSpPr txBox="1"/>
          <p:nvPr/>
        </p:nvSpPr>
        <p:spPr>
          <a:xfrm>
            <a:off x="3930861" y="776248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Big Data Day: do Sensor à </a:t>
            </a:r>
            <a:r>
              <a:rPr lang="en-US" sz="3200" b="1" dirty="0" err="1">
                <a:latin typeface="Arial" charset="0"/>
                <a:ea typeface="Arial" charset="0"/>
                <a:cs typeface="Arial" charset="0"/>
              </a:rPr>
              <a:t>Publicação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2" descr="Resultado de imagem para big data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49144"/>
            <a:ext cx="1476375" cy="1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17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254</Words>
  <Application>Microsoft Office PowerPoint</Application>
  <PresentationFormat>Widescreen</PresentationFormat>
  <Paragraphs>43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Pós graduação mit big data</dc:title>
  <dc:creator>Eduardo Morelli</dc:creator>
  <cp:lastModifiedBy>Eduardo Morelli</cp:lastModifiedBy>
  <cp:revision>53</cp:revision>
  <dcterms:created xsi:type="dcterms:W3CDTF">2016-02-10T19:52:17Z</dcterms:created>
  <dcterms:modified xsi:type="dcterms:W3CDTF">2017-03-29T17:39:25Z</dcterms:modified>
</cp:coreProperties>
</file>